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05" d="100"/>
          <a:sy n="105" d="100"/>
        </p:scale>
        <p:origin x="24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78C65-DE70-9B03-E049-6C02CAC29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4520B1-274E-EC00-396B-11B8BABA4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B7616-B97A-15EF-11BC-77FCA491D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2F960-9158-B51C-6942-7AFE7AF1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8726A-8A5D-6953-3B61-E210DFF47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5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844C2-3FC2-EFF9-AA60-B6450D4F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397E4-D3DC-6B7F-0E2B-FAED27ABE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1376C-1237-EFE7-D185-D3DD1A82D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388D5-A80B-8B1A-67B6-5799BFD67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0B2BC-D193-E08E-2E8C-E9018709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81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69C0C8-73E9-53AC-2906-94E8506C7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F677E-D0BC-2251-7E82-BEF3D36CD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A2BF5-01E7-A0D7-495D-9E78B96AB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BCDC8-B3C2-F614-9744-712F8CDD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44A4B-7A25-4253-62D1-8EA98682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36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9DB52-0E77-484B-CB7C-F2293C640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3952-9221-AE32-4B70-A7D0E3DA1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BC14-3736-C536-5709-41038F66D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767A1-E1FE-0F24-A903-1AE70B153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1F511-A9D0-0A93-2BF8-6B7380011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05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1A870-24C3-AADE-5A16-A4A27BF0E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2946B-24B5-4E06-D4C9-DF33DD6C2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65A46-1B82-0E80-770C-283099DF6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D4717-18EF-A992-D919-A0D5A6CB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8B3EF-F9CA-1E9A-9A64-A6F7611CD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8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AE69-53BE-A69C-70F9-B12698B3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49CC-D18F-6ED8-C877-2BE06B512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74A0F-C31D-FF25-B890-F934F20A6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B85AD-AFD8-601C-4FBD-96DF23018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86E1F-B16C-88D3-40A1-DD5E7AFC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F85BC-DD1F-9F68-5B02-DE44BCBD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28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B05D-0E66-7B92-27DF-096C865F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8EB38-2E9B-DEAE-E5F4-4BD40AC1C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616F7-0CAD-28FE-CE2B-52FA4A75B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B55DA-D329-5D5E-E873-5DBBAF103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FD39F4-6230-9287-FDD1-CCB7F39D1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EF1D3A-A364-6878-0104-F40A5CB8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10821B-A794-F385-9405-4B288D03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C5374-A775-220A-0E2E-D6F20BFED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4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9446C-ABAD-0E1B-38B1-6619ADE43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85782-6BAE-F882-CA34-9B1911583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DC9DB-E066-7005-C6C3-2B2DA9ADB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ED7ACC-84E9-C7B6-9B8D-266BF2DB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72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6323E8-B051-8510-BE9D-B9C3C13FD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FDCE83-F222-359E-7A70-454D4D81F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5428A5-5C44-F90A-0754-21AB0D61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1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D050E-4D48-BD03-6C0E-C1F71F36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D9FA8-8F7C-C341-7233-A828BC50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C08BB-37C9-1789-EB30-3AFB60536F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12646-480F-3314-B134-C12DEFDE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D405-2C50-AE3E-D781-8AF213E8E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F8F58-98F4-AACA-E57A-D88DFF9C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43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256B-3434-F0D6-2AA6-D0813D480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64A64E-C10C-82C9-38CB-2248101D5A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8CAC7-3283-B414-2335-29BF27A32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A2C44-46F3-7B8F-58A9-EBBC6D140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54F90-D171-60EC-9CF8-0D2E7375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25D3F-B393-62E5-F069-E369A989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57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133262-B26F-42ED-E957-43121B73E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51E50-5BCC-51E8-0898-C78E677CC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C6E3C-982F-2894-AD45-BAC80868F3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75617-7540-2D4C-8A2E-A8D911E20140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3309B-BD4C-CA76-EE36-FFC6DE317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253F8-9DD3-33E9-A0DF-4FB55A670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52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7FF0B-869C-A1E6-122E-6442DD18EB8F}"/>
              </a:ext>
            </a:extLst>
          </p:cNvPr>
          <p:cNvSpPr/>
          <p:nvPr/>
        </p:nvSpPr>
        <p:spPr>
          <a:xfrm>
            <a:off x="5228701" y="628632"/>
            <a:ext cx="2079171" cy="2677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CB1B2DE5-6A09-8562-4EC0-38D3A87042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65" t="15780" r="13465" b="13638"/>
          <a:stretch/>
        </p:blipFill>
        <p:spPr>
          <a:xfrm>
            <a:off x="9463004" y="628632"/>
            <a:ext cx="2079172" cy="2677887"/>
          </a:xfrm>
          <a:prstGeom prst="rect">
            <a:avLst/>
          </a:prstGeom>
        </p:spPr>
      </p:pic>
      <p:pic>
        <p:nvPicPr>
          <p:cNvPr id="15" name="Picture 1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F953AC8-0BBD-1478-C4BF-5B912C7E2F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4" t="11861" b="6911"/>
          <a:stretch/>
        </p:blipFill>
        <p:spPr>
          <a:xfrm>
            <a:off x="550819" y="435419"/>
            <a:ext cx="2087081" cy="2677887"/>
          </a:xfrm>
          <a:prstGeom prst="rect">
            <a:avLst/>
          </a:prstGeom>
        </p:spPr>
      </p:pic>
      <p:pic>
        <p:nvPicPr>
          <p:cNvPr id="13" name="Picture 12" descr="A person with long hair and glasses&#10;&#10;Description automatically generated with low confidence">
            <a:extLst>
              <a:ext uri="{FF2B5EF4-FFF2-40B4-BE49-F238E27FC236}">
                <a16:creationId xmlns:a16="http://schemas.microsoft.com/office/drawing/2014/main" id="{FD9DCC03-08B5-8DCD-1EC9-67448DB3E2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4" t="21750" r="10433" b="12684"/>
          <a:stretch/>
        </p:blipFill>
        <p:spPr>
          <a:xfrm>
            <a:off x="435935" y="3352791"/>
            <a:ext cx="2109437" cy="2677887"/>
          </a:xfrm>
          <a:prstGeom prst="rect">
            <a:avLst/>
          </a:prstGeom>
        </p:spPr>
      </p:pic>
      <p:pic>
        <p:nvPicPr>
          <p:cNvPr id="19" name="Picture 18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137262C5-D4B7-8E4F-1655-07F937B1A8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4" r="2276" b="9558"/>
          <a:stretch/>
        </p:blipFill>
        <p:spPr>
          <a:xfrm>
            <a:off x="2727569" y="435418"/>
            <a:ext cx="2109437" cy="2677887"/>
          </a:xfrm>
          <a:prstGeom prst="rect">
            <a:avLst/>
          </a:prstGeom>
        </p:spPr>
      </p:pic>
      <p:pic>
        <p:nvPicPr>
          <p:cNvPr id="21" name="Picture 20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1A7BA86F-6D09-48C6-00A2-1659F94C70E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7" t="5511" r="2296" b="2569"/>
          <a:stretch/>
        </p:blipFill>
        <p:spPr>
          <a:xfrm>
            <a:off x="2727569" y="3352791"/>
            <a:ext cx="2087081" cy="2677887"/>
          </a:xfrm>
          <a:prstGeom prst="rect">
            <a:avLst/>
          </a:prstGeom>
        </p:spPr>
      </p:pic>
      <p:pic>
        <p:nvPicPr>
          <p:cNvPr id="23" name="Picture 2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1F4B6B0-FE21-5E52-E234-713636BEA2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083" b="10545"/>
          <a:stretch/>
        </p:blipFill>
        <p:spPr>
          <a:xfrm>
            <a:off x="5228701" y="628632"/>
            <a:ext cx="2079171" cy="2677887"/>
          </a:xfrm>
          <a:prstGeom prst="rect">
            <a:avLst/>
          </a:prstGeom>
        </p:spPr>
      </p:pic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655F984-56C6-C8E8-73B2-17D798C65F9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0031"/>
          <a:stretch/>
        </p:blipFill>
        <p:spPr>
          <a:xfrm>
            <a:off x="7345852" y="628632"/>
            <a:ext cx="2079172" cy="2677887"/>
          </a:xfrm>
          <a:prstGeom prst="rect">
            <a:avLst/>
          </a:prstGeom>
        </p:spPr>
      </p:pic>
      <p:pic>
        <p:nvPicPr>
          <p:cNvPr id="6" name="Picture 5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41F0C56E-927A-45B2-ECA3-EDFCD0282B4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74" t="10708" r="17793" b="6216"/>
          <a:stretch/>
        </p:blipFill>
        <p:spPr>
          <a:xfrm>
            <a:off x="5629036" y="3710160"/>
            <a:ext cx="2079171" cy="26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Keerstock, Sandie</dc:creator>
  <cp:lastModifiedBy>Keerstock, Sandie</cp:lastModifiedBy>
  <cp:revision>4</cp:revision>
  <dcterms:created xsi:type="dcterms:W3CDTF">2022-10-31T19:28:35Z</dcterms:created>
  <dcterms:modified xsi:type="dcterms:W3CDTF">2023-04-05T15:27:58Z</dcterms:modified>
</cp:coreProperties>
</file>

<file path=docProps/thumbnail.jpeg>
</file>